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0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7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4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6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8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4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49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6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1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6E4E-4A6B-4F88-BBD2-F655B4A4B36A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EF6B-E9D8-4CF6-B2E7-F733A149F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9tHDnpeyuw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HtybT-gBcG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entral.espresso.co.uk/espresso/modules/s1_light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.espresso.co.uk/espresso/primary_uk/subject/news/video/item1118963/grade1/index.html?source=search-all-all-all-all&amp;source-keywords=caves" TargetMode="External"/><Relationship Id="rId2" Type="http://schemas.openxmlformats.org/officeDocument/2006/relationships/hyperlink" Target="https://www.youtube.com/watch?v=puA0YC-hSP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8OsPkftcdZ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123" y="332656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The Cave – Rob Hodgson</a:t>
            </a:r>
            <a:endParaRPr lang="en-GB" dirty="0">
              <a:latin typeface="Britannic Bold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9501"/>
            <a:ext cx="7488832" cy="4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229392" cy="62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4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Activity 5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Find out about </a:t>
            </a:r>
            <a:r>
              <a:rPr lang="en-GB" sz="2400" dirty="0" err="1" smtClean="0">
                <a:latin typeface="Comic Sans MS" pitchFamily="66" charset="0"/>
              </a:rPr>
              <a:t>Thors</a:t>
            </a:r>
            <a:r>
              <a:rPr lang="en-GB" sz="2400" dirty="0" smtClean="0">
                <a:latin typeface="Comic Sans MS" pitchFamily="66" charset="0"/>
              </a:rPr>
              <a:t> cave in the Manifold Valley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r>
              <a:rPr lang="en-GB" sz="2400" dirty="0">
                <a:latin typeface="Comic Sans MS" pitchFamily="66" charset="0"/>
                <a:hlinkClick r:id="rId2"/>
              </a:rPr>
              <a:t>https://</a:t>
            </a:r>
            <a:r>
              <a:rPr lang="en-GB" sz="2400" dirty="0" smtClean="0">
                <a:latin typeface="Comic Sans MS" pitchFamily="66" charset="0"/>
                <a:hlinkClick r:id="rId2"/>
              </a:rPr>
              <a:t>www.youtube.com/watch?v=9tHDnpeyuw4</a:t>
            </a:r>
            <a:endParaRPr lang="en-GB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812192" cy="28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ee the source image"/>
          <p:cNvSpPr>
            <a:spLocks noChangeAspect="1" noChangeArrowheads="1"/>
          </p:cNvSpPr>
          <p:nvPr/>
        </p:nvSpPr>
        <p:spPr bwMode="auto">
          <a:xfrm>
            <a:off x="42863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s://www.10adventures.com/wp-content/uploads/2018/10/UK_The-Peak-District-06THORS-CAVE_4_View-across-the-Manifold-Valley-from-inside-Thors-C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878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Watch the video of the story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www.youtube.com/watch?v=HtybT-gBcGU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333750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Britannic Bold" pitchFamily="34" charset="0"/>
              </a:rPr>
              <a:t>Can you read the key words from the story?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omic Sans MS" pitchFamily="66" charset="0"/>
              </a:rPr>
              <a:t>t</a:t>
            </a:r>
            <a:r>
              <a:rPr lang="en-GB" sz="2400" dirty="0" smtClean="0">
                <a:latin typeface="Comic Sans MS" pitchFamily="66" charset="0"/>
              </a:rPr>
              <a:t>hat</a:t>
            </a:r>
          </a:p>
          <a:p>
            <a:r>
              <a:rPr lang="en-GB" sz="2400" dirty="0">
                <a:latin typeface="Comic Sans MS" pitchFamily="66" charset="0"/>
              </a:rPr>
              <a:t>i</a:t>
            </a:r>
            <a:r>
              <a:rPr lang="en-GB" sz="2400" dirty="0" smtClean="0">
                <a:latin typeface="Comic Sans MS" pitchFamily="66" charset="0"/>
              </a:rPr>
              <a:t>s</a:t>
            </a:r>
          </a:p>
          <a:p>
            <a:r>
              <a:rPr lang="en-GB" sz="2400" dirty="0">
                <a:latin typeface="Comic Sans MS" pitchFamily="66" charset="0"/>
              </a:rPr>
              <a:t>t</a:t>
            </a:r>
            <a:r>
              <a:rPr lang="en-GB" sz="2400" dirty="0" smtClean="0">
                <a:latin typeface="Comic Sans MS" pitchFamily="66" charset="0"/>
              </a:rPr>
              <a:t>o</a:t>
            </a:r>
          </a:p>
          <a:p>
            <a:r>
              <a:rPr lang="en-GB" sz="2400" dirty="0">
                <a:latin typeface="Comic Sans MS" pitchFamily="66" charset="0"/>
              </a:rPr>
              <a:t>a</a:t>
            </a: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you</a:t>
            </a:r>
          </a:p>
          <a:p>
            <a:r>
              <a:rPr lang="en-GB" sz="2400" dirty="0">
                <a:latin typeface="Comic Sans MS" pitchFamily="66" charset="0"/>
              </a:rPr>
              <a:t>c</a:t>
            </a:r>
            <a:r>
              <a:rPr lang="en-GB" sz="2400" dirty="0" smtClean="0">
                <a:latin typeface="Comic Sans MS" pitchFamily="66" charset="0"/>
              </a:rPr>
              <a:t>ome</a:t>
            </a:r>
          </a:p>
          <a:p>
            <a:r>
              <a:rPr lang="en-GB" sz="2400" dirty="0">
                <a:latin typeface="Comic Sans MS" pitchFamily="66" charset="0"/>
              </a:rPr>
              <a:t>b</a:t>
            </a:r>
            <a:r>
              <a:rPr lang="en-GB" sz="2400" dirty="0" smtClean="0">
                <a:latin typeface="Comic Sans MS" pitchFamily="66" charset="0"/>
              </a:rPr>
              <a:t>e</a:t>
            </a:r>
          </a:p>
          <a:p>
            <a:r>
              <a:rPr lang="en-GB" sz="2400" dirty="0">
                <a:latin typeface="Comic Sans MS" pitchFamily="66" charset="0"/>
              </a:rPr>
              <a:t>s</a:t>
            </a:r>
            <a:r>
              <a:rPr lang="en-GB" sz="2400" dirty="0" smtClean="0">
                <a:latin typeface="Comic Sans MS" pitchFamily="66" charset="0"/>
              </a:rPr>
              <a:t>o</a:t>
            </a:r>
          </a:p>
          <a:p>
            <a:r>
              <a:rPr lang="en-GB" sz="2400" dirty="0">
                <a:latin typeface="Comic Sans MS" pitchFamily="66" charset="0"/>
              </a:rPr>
              <a:t>g</a:t>
            </a:r>
            <a:r>
              <a:rPr lang="en-GB" sz="2400" dirty="0" smtClean="0">
                <a:latin typeface="Comic Sans MS" pitchFamily="66" charset="0"/>
              </a:rPr>
              <a:t>o</a:t>
            </a:r>
          </a:p>
          <a:p>
            <a:r>
              <a:rPr lang="en-GB" sz="2400" dirty="0">
                <a:latin typeface="Comic Sans MS" pitchFamily="66" charset="0"/>
              </a:rPr>
              <a:t>i</a:t>
            </a:r>
            <a:r>
              <a:rPr lang="en-GB" sz="2400" dirty="0" smtClean="0">
                <a:latin typeface="Comic Sans MS" pitchFamily="66" charset="0"/>
              </a:rPr>
              <a:t>t</a:t>
            </a:r>
          </a:p>
          <a:p>
            <a:r>
              <a:rPr lang="en-GB" sz="2400" dirty="0" smtClean="0">
                <a:latin typeface="Comic Sans MS" pitchFamily="66" charset="0"/>
              </a:rPr>
              <a:t>there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4098" name="Picture 2" descr="https://3.bp.blogspot.com/-GbkWSoFfhos/WPXMuroAtdI/AAAAAAAAZC0/U2zDgR51v_AGOOxmZCmw6MQbUcCfap6fgCLcB/s1600/71mm-AC8KH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593888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88232"/>
          </a:xfrm>
        </p:spPr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     Inference Questions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latin typeface="Comic Sans MS" pitchFamily="66" charset="0"/>
              </a:rPr>
              <a:t>How do you think the creature in the cave was feeling?</a:t>
            </a:r>
          </a:p>
          <a:p>
            <a:r>
              <a:rPr lang="en-GB" dirty="0" smtClean="0">
                <a:latin typeface="Comic Sans MS" pitchFamily="66" charset="0"/>
              </a:rPr>
              <a:t>How do you know?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94421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354387" cy="270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Prediction Question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endParaRPr lang="en-GB" dirty="0" smtClean="0"/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What do think will happen now that the wolf is in the cave?</a:t>
            </a:r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15212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://mumsgrapevine.com.au/site/wp-content/uploads/2017/06/the-cave-inside1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5" y="3933056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Activity 1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17818"/>
            <a:ext cx="8229600" cy="1900807"/>
          </a:xfrm>
        </p:spPr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Make your own cave, under a table, using a clothes drier, in a cupboard or under the stairs.  </a:t>
            </a:r>
          </a:p>
          <a:p>
            <a:r>
              <a:rPr lang="en-GB" sz="2400" dirty="0" smtClean="0">
                <a:latin typeface="Comic Sans MS" pitchFamily="66" charset="0"/>
              </a:rPr>
              <a:t>Hide in your cave.</a:t>
            </a:r>
          </a:p>
          <a:p>
            <a:r>
              <a:rPr lang="en-GB" sz="2400" dirty="0" smtClean="0">
                <a:latin typeface="Comic Sans MS" pitchFamily="66" charset="0"/>
              </a:rPr>
              <a:t>Collect all your teddy bears to sit in your cave</a:t>
            </a:r>
            <a:r>
              <a:rPr lang="en-GB" sz="2400" dirty="0" smtClean="0"/>
              <a:t>.</a:t>
            </a:r>
          </a:p>
          <a:p>
            <a:endParaRPr lang="en-GB" dirty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Activity 2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Try out some torches in your cave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r>
              <a:rPr lang="en-GB" dirty="0" smtClean="0">
                <a:latin typeface="Comic Sans MS" pitchFamily="66" charset="0"/>
              </a:rPr>
              <a:t>Log into espresso and learn more about light and dark 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hlinkClick r:id="rId2"/>
              </a:rPr>
              <a:t>https://central.espresso.co.uk/espresso/modules/s1_light/index.html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14" y="2564904"/>
            <a:ext cx="41885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Activity 3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Make some paper bats for your cave.  Recap your learning from earlier in the year.  Write some bat facts in your writing book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31337"/>
            <a:ext cx="3652068" cy="36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3736"/>
            <a:ext cx="3547268" cy="3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annic Bold" pitchFamily="34" charset="0"/>
              </a:rPr>
              <a:t>Activity 4 </a:t>
            </a:r>
            <a:endParaRPr lang="en-GB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Learn more about </a:t>
            </a:r>
            <a:r>
              <a:rPr lang="en-GB" dirty="0" smtClean="0">
                <a:latin typeface="Comic Sans MS" pitchFamily="66" charset="0"/>
              </a:rPr>
              <a:t>caves.  </a:t>
            </a:r>
            <a:r>
              <a:rPr lang="en-GB" dirty="0" smtClean="0">
                <a:latin typeface="Comic Sans MS" pitchFamily="66" charset="0"/>
              </a:rPr>
              <a:t>Write some facts in your writing book.</a:t>
            </a:r>
          </a:p>
          <a:p>
            <a:r>
              <a:rPr lang="en-GB" dirty="0" smtClean="0">
                <a:latin typeface="Comic Sans MS" pitchFamily="66" charset="0"/>
              </a:rPr>
              <a:t>Make a list of other animals that live in caves. 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Learn the song about animals that live in caves. 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Check out these videos to help you. </a:t>
            </a: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https://www.youtube.com/watch?v=puA0YC-hSPM</a:t>
            </a:r>
            <a:endParaRPr lang="en-GB" dirty="0" smtClean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www.youtube.com/watch?v=8OsPkftcdZo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://central.espresso.co.uk/espresso/primary_uk/subject/news/video/item1118963/grade1/index.html?source=search-all-all-all-all&amp;source-keywords=caves</a:t>
            </a:r>
            <a:endParaRPr lang="en-GB" dirty="0" smtClean="0">
              <a:hlinkClick r:id="rId3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687924" cy="19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734869" cy="26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230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Cave – Rob Hodgson</vt:lpstr>
      <vt:lpstr>Watch the video of the story </vt:lpstr>
      <vt:lpstr>Can you read the key words from the story?</vt:lpstr>
      <vt:lpstr>     Inference Questions </vt:lpstr>
      <vt:lpstr>Prediction Question</vt:lpstr>
      <vt:lpstr>Activity 1 </vt:lpstr>
      <vt:lpstr>Activity 2 </vt:lpstr>
      <vt:lpstr>Activity 3 </vt:lpstr>
      <vt:lpstr>Activity 4 </vt:lpstr>
      <vt:lpstr>PowerPoint Presentation</vt:lpstr>
      <vt:lpstr>Activity 5 </vt:lpstr>
    </vt:vector>
  </TitlesOfParts>
  <Company>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Cave – Rob Hodgson</dc:title>
  <dc:creator>Kelly Stanesby</dc:creator>
  <cp:lastModifiedBy>Kelly Stanesby</cp:lastModifiedBy>
  <cp:revision>11</cp:revision>
  <dcterms:created xsi:type="dcterms:W3CDTF">2020-03-26T13:10:08Z</dcterms:created>
  <dcterms:modified xsi:type="dcterms:W3CDTF">2020-03-27T10:07:52Z</dcterms:modified>
</cp:coreProperties>
</file>